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121888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65" d="100"/>
          <a:sy n="65" d="100"/>
        </p:scale>
        <p:origin x="391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4792"/>
            <a:ext cx="5829300" cy="424351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1956"/>
            <a:ext cx="5143500" cy="2942810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634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175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8942"/>
            <a:ext cx="1478756" cy="103294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8942"/>
            <a:ext cx="4350544" cy="103294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807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34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8745"/>
            <a:ext cx="5915025" cy="507021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6923"/>
            <a:ext cx="5915025" cy="2666305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300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4711"/>
            <a:ext cx="2914650" cy="77336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4711"/>
            <a:ext cx="2914650" cy="77336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701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945"/>
            <a:ext cx="5915025" cy="235594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7956"/>
            <a:ext cx="2901255" cy="146435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2307"/>
            <a:ext cx="2901255" cy="65486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7956"/>
            <a:ext cx="2915543" cy="146435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2307"/>
            <a:ext cx="2915543" cy="65486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011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63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35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588"/>
            <a:ext cx="2211884" cy="2844059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4968"/>
            <a:ext cx="3471863" cy="8661966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6647"/>
            <a:ext cx="2211884" cy="677439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34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588"/>
            <a:ext cx="2211884" cy="2844059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4968"/>
            <a:ext cx="3471863" cy="8661966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6647"/>
            <a:ext cx="2211884" cy="677439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987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8945"/>
            <a:ext cx="5915025" cy="23559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4711"/>
            <a:ext cx="5915025" cy="7733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297238"/>
            <a:ext cx="1543050" cy="648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297238"/>
            <a:ext cx="2314575" cy="648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297238"/>
            <a:ext cx="1543050" cy="648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00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5BD02-51AA-3842-ABED-B765C6B209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" name="Picture 16" descr="Background pattern, square&#10;&#10;Description automatically generated">
            <a:extLst>
              <a:ext uri="{FF2B5EF4-FFF2-40B4-BE49-F238E27FC236}">
                <a16:creationId xmlns:a16="http://schemas.microsoft.com/office/drawing/2014/main" id="{E497341C-BD17-1347-B0E7-103B06DB52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" y="0"/>
            <a:ext cx="6856214" cy="12188825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E9B8210E-020F-EF41-A862-93D5BBB4D2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3041374"/>
            <a:ext cx="5143500" cy="6303392"/>
          </a:xfrm>
        </p:spPr>
        <p:txBody>
          <a:bodyPr>
            <a:normAutofit/>
          </a:bodyPr>
          <a:lstStyle/>
          <a:p>
            <a:r>
              <a:rPr lang="en-US" sz="3600" dirty="0"/>
              <a:t>Content goes here</a:t>
            </a:r>
          </a:p>
        </p:txBody>
      </p:sp>
    </p:spTree>
    <p:extLst>
      <p:ext uri="{BB962C8B-B14F-4D97-AF65-F5344CB8AC3E}">
        <p14:creationId xmlns:p14="http://schemas.microsoft.com/office/powerpoint/2010/main" val="3098666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3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</dc:creator>
  <cp:lastModifiedBy>Bower, Zachary</cp:lastModifiedBy>
  <cp:revision>6</cp:revision>
  <dcterms:created xsi:type="dcterms:W3CDTF">2021-07-20T17:11:08Z</dcterms:created>
  <dcterms:modified xsi:type="dcterms:W3CDTF">2021-07-20T17:14:42Z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2021-07-20T17:11:08Z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4be5e252-7cf4-423f-bfcf-b583bc1f35ad</vt:lpwstr>
  </property>
  <property fmtid="{D5CDD505-2E9C-101B-9397-08002B2CF9AE}" pid="8" name="MSIP_Label_a95e5178-20cb-4c9f-b31a-2c16abe10585_ContentBits">
    <vt:lpwstr>0</vt:lpwstr>
  </property>
</Properties>
</file>